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D5E080-CD35-447B-8F58-656025109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FB7658-FE97-4DE2-9680-6C91327919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1C32D1-36E5-4D63-992A-5EF2B7F44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F53EC-9743-47C0-B972-A6B7AD76497A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BA59D7-3430-42CC-98F7-21D43E549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4EF8B9-E027-4E08-858D-262365B72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F9C-D95D-4EF5-BA79-4F42945886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6827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1DB083-F033-4BD6-A056-28B2CF4BE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D5E882-E01F-419E-8324-A82D13FD3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D9B2A4-CC2C-4CCC-85FC-09F0885E0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F53EC-9743-47C0-B972-A6B7AD76497A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21EAFF-4A99-451F-8F3B-49C856393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E63893-DC88-40FF-A6A7-9487AB4C1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F9C-D95D-4EF5-BA79-4F42945886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569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726DB31-3938-42A1-859D-E04D9B789E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C4EDF7-961D-4EA6-B67C-F4D95FD3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1909CB-42B1-44BC-8532-7EB791086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F53EC-9743-47C0-B972-A6B7AD76497A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98B1CE-EF5C-4BC1-AE35-304E95A08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D64C9B-D8C8-4406-9F3B-C8589053C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F9C-D95D-4EF5-BA79-4F42945886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696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ED0774-FADA-4B58-AC90-CC59307A6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82E3FB-A110-4805-9D77-593A838E8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BC534C-636E-482C-86DC-FFAED3E7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F53EC-9743-47C0-B972-A6B7AD76497A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91070C-1D16-4ED9-B026-CAD0C7215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191CC0-9363-4D57-8830-FB0FED0FD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F9C-D95D-4EF5-BA79-4F42945886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900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01B677-9D6B-4C24-B1F3-B35902E9D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70A55F-035C-4792-90FD-9B07FBDAD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49AC41-30E3-47BC-9465-4B79D50F2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F53EC-9743-47C0-B972-A6B7AD76497A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AF2F49-D5F7-4E94-8B8E-70B852955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2C2A9F-10A1-49D3-AD4B-5BFD7377D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F9C-D95D-4EF5-BA79-4F42945886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489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71D065-4357-4B2A-A500-9565AC592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9A69A2-F041-47A2-B774-7E8CB54DA4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58A4AE-B928-4B36-8779-704CC12D9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37BD06-4B3C-482E-AB68-16C4A2A0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F53EC-9743-47C0-B972-A6B7AD76497A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5252F7-8DEF-4029-9928-0FA3C008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74F785-EC87-4480-9A0A-38D65F275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F9C-D95D-4EF5-BA79-4F42945886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648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6E045F-33D1-4852-898D-DE379E0B8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5722DC-608A-4DD9-A03F-95EEC1432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DBFFC3-5EC0-48CA-9329-9418873E7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87AF347-67D5-4A68-BD4A-501830E260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DC4E863-6173-4544-8DF2-C8B9CDF44B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1BAA1AE-560F-4D7F-A36A-F7A9FF04D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F53EC-9743-47C0-B972-A6B7AD76497A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FCDA943-4187-4B31-9F2A-F33489EE9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45812F3-FA42-4B5C-8380-99C780753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F9C-D95D-4EF5-BA79-4F42945886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0673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8CADAD-9235-4D03-9353-FB222389F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51BBC9-0007-422A-943C-415FE735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F53EC-9743-47C0-B972-A6B7AD76497A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CE39C45-7529-4824-95A1-3220C72CC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B003573-97A6-48A8-ACC9-98F06BC8B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F9C-D95D-4EF5-BA79-4F42945886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065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B306466-1A35-4217-B6DD-3FD1AAECD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F53EC-9743-47C0-B972-A6B7AD76497A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3C8CC70-F57D-4A4C-9B2B-209935EA0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7D49B49-AF43-4DAE-BC46-1E7BA25C4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F9C-D95D-4EF5-BA79-4F42945886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437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5F629C-DB51-4E43-BC05-2F6B111A3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0A58C9-0337-49EE-ABA8-CDD056BF2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DA528B-5241-4CD2-A4E8-61F4050AC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BB2A26-629C-4E37-ACF3-53DF00AFD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F53EC-9743-47C0-B972-A6B7AD76497A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91FAEC-9460-4F13-81C0-E704DA128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7D29FF-50C5-4BA8-927A-44317B3CA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F9C-D95D-4EF5-BA79-4F42945886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880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427E6F-4DF5-4CF2-92CA-5AA05E7FF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BC6F158-A019-459D-8BC8-BADD69B35F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76ECF4F-3681-4181-B70E-DEB1AD018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3C8945-80D9-4F29-B5F5-6AC1DF4DD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F53EC-9743-47C0-B972-A6B7AD76497A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F9642C9-5678-49CC-AEA6-A5401F25F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BBF174-A7E8-458B-A300-48F7E812E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38F9C-D95D-4EF5-BA79-4F42945886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173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E26E0A0-6502-4366-81DA-4AF91D2EB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2D1E3-670C-4A4F-936D-0706864D8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92CBAF-9D40-459A-B2A5-E0A105AACA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F53EC-9743-47C0-B972-A6B7AD76497A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21C043-C8B1-4656-82B0-EE0CEABE30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1383BE-CC9B-4DF2-BA15-08171496D9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38F9C-D95D-4EF5-BA79-4F42945886F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845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7AB21F8D-5D96-4493-A083-561B6C5235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173412"/>
            <a:ext cx="9664670" cy="1892299"/>
          </a:xfrm>
        </p:spPr>
        <p:txBody>
          <a:bodyPr/>
          <a:lstStyle/>
          <a:p>
            <a:r>
              <a:rPr lang="fr-CA" dirty="0"/>
              <a:t>Jade Sylvain</a:t>
            </a:r>
          </a:p>
        </p:txBody>
      </p:sp>
      <p:pic>
        <p:nvPicPr>
          <p:cNvPr id="1028" name="Picture 4" descr="Everything we know about the 'Genshin Impact' Nintendo Switch port">
            <a:extLst>
              <a:ext uri="{FF2B5EF4-FFF2-40B4-BE49-F238E27FC236}">
                <a16:creationId xmlns:a16="http://schemas.microsoft.com/office/drawing/2014/main" id="{9AA9D379-FF11-4132-B146-F963AE277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30628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1DD9CD36-0F34-4AFF-BB7C-E185ECCC7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4330" y="3429000"/>
            <a:ext cx="9144000" cy="2387600"/>
          </a:xfrm>
        </p:spPr>
        <p:txBody>
          <a:bodyPr/>
          <a:lstStyle/>
          <a:p>
            <a:r>
              <a:rPr lang="fr-CA" dirty="0">
                <a:latin typeface="Modern love" panose="020B0604020202020204" pitchFamily="82" charset="0"/>
              </a:rPr>
              <a:t>Genshin impact</a:t>
            </a:r>
          </a:p>
        </p:txBody>
      </p:sp>
    </p:spTree>
    <p:extLst>
      <p:ext uri="{BB962C8B-B14F-4D97-AF65-F5344CB8AC3E}">
        <p14:creationId xmlns:p14="http://schemas.microsoft.com/office/powerpoint/2010/main" val="3159360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B2C469-AC61-4B01-97E5-3204E906F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EFBFC6C4-C1C0-493B-AF0E-78BFDF33D6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1695" y="-190954"/>
            <a:ext cx="15255706" cy="7048954"/>
          </a:xfrm>
        </p:spPr>
      </p:pic>
    </p:spTree>
    <p:extLst>
      <p:ext uri="{BB962C8B-B14F-4D97-AF65-F5344CB8AC3E}">
        <p14:creationId xmlns:p14="http://schemas.microsoft.com/office/powerpoint/2010/main" val="1765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932136-DEDD-42D4-8AE9-1F63214F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27408D-B589-488E-BC6B-A10E4D597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026" name="Picture 2" descr="Genshin Impact: The Best Free Liyue Character To Get From Lantern Rite's  'Stand By Me'">
            <a:extLst>
              <a:ext uri="{FF2B5EF4-FFF2-40B4-BE49-F238E27FC236}">
                <a16:creationId xmlns:a16="http://schemas.microsoft.com/office/drawing/2014/main" id="{1D779CF5-9591-4A56-B885-5B40D4501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0249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0F8958-6E3F-4D0A-AF5A-93C0B0DFD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2050" name="Picture 2" descr="Genshin Impact version 2.5 continues the journey in Inazuma">
            <a:extLst>
              <a:ext uri="{FF2B5EF4-FFF2-40B4-BE49-F238E27FC236}">
                <a16:creationId xmlns:a16="http://schemas.microsoft.com/office/drawing/2014/main" id="{F8A9E3D7-D0E3-45E1-89AD-929C4252F5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8759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</Words>
  <Application>Microsoft Office PowerPoint</Application>
  <PresentationFormat>Grand écran</PresentationFormat>
  <Paragraphs>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Modern love</vt:lpstr>
      <vt:lpstr>Thème Office</vt:lpstr>
      <vt:lpstr>Genshin impact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Genshin impact</dc:title>
  <dc:creator>CSBE</dc:creator>
  <cp:lastModifiedBy>CSBE</cp:lastModifiedBy>
  <cp:revision>2</cp:revision>
  <dcterms:created xsi:type="dcterms:W3CDTF">2022-11-02T17:06:10Z</dcterms:created>
  <dcterms:modified xsi:type="dcterms:W3CDTF">2022-11-02T17:26:05Z</dcterms:modified>
</cp:coreProperties>
</file>